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61" r:id="rId3"/>
    <p:sldId id="262" r:id="rId4"/>
    <p:sldId id="263" r:id="rId5"/>
    <p:sldId id="265" r:id="rId6"/>
    <p:sldId id="266" r:id="rId7"/>
    <p:sldId id="264" r:id="rId8"/>
    <p:sldId id="267" r:id="rId9"/>
    <p:sldId id="268" r:id="rId10"/>
    <p:sldId id="269" r:id="rId11"/>
    <p:sldId id="256" r:id="rId12"/>
    <p:sldId id="257" r:id="rId13"/>
    <p:sldId id="258" r:id="rId14"/>
    <p:sldId id="259" r:id="rId15"/>
    <p:sldId id="270" r:id="rId16"/>
    <p:sldId id="271" r:id="rId17"/>
    <p:sldId id="272" r:id="rId1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6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21" d="100"/>
          <a:sy n="121" d="100"/>
        </p:scale>
        <p:origin x="-126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C68DF-E3D4-4B81-9D79-DED8BBF32A0E}" type="datetimeFigureOut">
              <a:rPr lang="zh-TW" altLang="en-US" smtClean="0"/>
              <a:pPr/>
              <a:t>2019/1/15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5D977-FAB2-436D-97E7-C67BD475EC6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C68DF-E3D4-4B81-9D79-DED8BBF32A0E}" type="datetimeFigureOut">
              <a:rPr lang="zh-TW" altLang="en-US" smtClean="0"/>
              <a:pPr/>
              <a:t>2019/1/15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5D977-FAB2-436D-97E7-C67BD475EC6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C68DF-E3D4-4B81-9D79-DED8BBF32A0E}" type="datetimeFigureOut">
              <a:rPr lang="zh-TW" altLang="en-US" smtClean="0"/>
              <a:pPr/>
              <a:t>2019/1/15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5D977-FAB2-436D-97E7-C67BD475EC6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C68DF-E3D4-4B81-9D79-DED8BBF32A0E}" type="datetimeFigureOut">
              <a:rPr lang="zh-TW" altLang="en-US" smtClean="0"/>
              <a:pPr/>
              <a:t>2019/1/15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5D977-FAB2-436D-97E7-C67BD475EC6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C68DF-E3D4-4B81-9D79-DED8BBF32A0E}" type="datetimeFigureOut">
              <a:rPr lang="zh-TW" altLang="en-US" smtClean="0"/>
              <a:pPr/>
              <a:t>2019/1/15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5D977-FAB2-436D-97E7-C67BD475EC6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C68DF-E3D4-4B81-9D79-DED8BBF32A0E}" type="datetimeFigureOut">
              <a:rPr lang="zh-TW" altLang="en-US" smtClean="0"/>
              <a:pPr/>
              <a:t>2019/1/15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5D977-FAB2-436D-97E7-C67BD475EC6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C68DF-E3D4-4B81-9D79-DED8BBF32A0E}" type="datetimeFigureOut">
              <a:rPr lang="zh-TW" altLang="en-US" smtClean="0"/>
              <a:pPr/>
              <a:t>2019/1/15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5D977-FAB2-436D-97E7-C67BD475EC6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C68DF-E3D4-4B81-9D79-DED8BBF32A0E}" type="datetimeFigureOut">
              <a:rPr lang="zh-TW" altLang="en-US" smtClean="0"/>
              <a:pPr/>
              <a:t>2019/1/15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5D977-FAB2-436D-97E7-C67BD475EC6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C68DF-E3D4-4B81-9D79-DED8BBF32A0E}" type="datetimeFigureOut">
              <a:rPr lang="zh-TW" altLang="en-US" smtClean="0"/>
              <a:pPr/>
              <a:t>2019/1/15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5D977-FAB2-436D-97E7-C67BD475EC6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C68DF-E3D4-4B81-9D79-DED8BBF32A0E}" type="datetimeFigureOut">
              <a:rPr lang="zh-TW" altLang="en-US" smtClean="0"/>
              <a:pPr/>
              <a:t>2019/1/15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5D977-FAB2-436D-97E7-C67BD475EC6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C68DF-E3D4-4B81-9D79-DED8BBF32A0E}" type="datetimeFigureOut">
              <a:rPr lang="zh-TW" altLang="en-US" smtClean="0"/>
              <a:pPr/>
              <a:t>2019/1/15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5D977-FAB2-436D-97E7-C67BD475EC6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1C68DF-E3D4-4B81-9D79-DED8BBF32A0E}" type="datetimeFigureOut">
              <a:rPr lang="zh-TW" altLang="en-US" smtClean="0"/>
              <a:pPr/>
              <a:t>2019/1/15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15D977-FAB2-436D-97E7-C67BD475EC6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1"/>
          <p:cNvSpPr>
            <a:spLocks noChangeArrowheads="1"/>
          </p:cNvSpPr>
          <p:nvPr>
            <p:ph type="body" idx="1"/>
          </p:nvPr>
        </p:nvSpPr>
        <p:spPr/>
        <p:txBody>
          <a:bodyPr/>
          <a:lstStyle/>
          <a:p>
            <a:pPr marL="553621"/>
            <a:endParaRPr lang="zh-TW" altLang="zh-TW" dirty="0" smtClean="0"/>
          </a:p>
        </p:txBody>
      </p:sp>
      <p:pic>
        <p:nvPicPr>
          <p:cNvPr id="17305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25400">
            <a:noFill/>
            <a:round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1"/>
          <p:cNvSpPr>
            <a:spLocks noChangeArrowheads="1"/>
          </p:cNvSpPr>
          <p:nvPr>
            <p:ph type="body" idx="1"/>
          </p:nvPr>
        </p:nvSpPr>
        <p:spPr/>
        <p:txBody>
          <a:bodyPr/>
          <a:lstStyle/>
          <a:p>
            <a:pPr marL="553621"/>
            <a:endParaRPr lang="zh-TW" altLang="zh-TW" dirty="0" smtClean="0"/>
          </a:p>
        </p:txBody>
      </p:sp>
      <p:pic>
        <p:nvPicPr>
          <p:cNvPr id="17613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25400">
            <a:noFill/>
            <a:round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你是配得（聖哉聖哉全地唱）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zh-TW" altLang="en-US" sz="5400" b="1" dirty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聖哉聖哉全地</a:t>
            </a:r>
            <a:r>
              <a:rPr lang="zh-TW" altLang="en-US" sz="5400" b="1" dirty="0" smtClean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唱</a:t>
            </a:r>
            <a:endParaRPr lang="en-US" altLang="zh-TW" sz="5400" b="1" dirty="0" smtClean="0">
              <a:solidFill>
                <a:srgbClr val="000066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>
              <a:buNone/>
            </a:pPr>
            <a:r>
              <a:rPr lang="zh-TW" altLang="en-US" sz="5400" b="1" dirty="0" smtClean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昔</a:t>
            </a:r>
            <a:r>
              <a:rPr lang="zh-TW" altLang="en-US" sz="5400" b="1" dirty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在今在以後永</a:t>
            </a:r>
            <a:r>
              <a:rPr lang="zh-TW" altLang="en-US" sz="5400" b="1" dirty="0" smtClean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在</a:t>
            </a:r>
            <a:endParaRPr lang="en-US" altLang="zh-TW" sz="5400" b="1" dirty="0">
              <a:solidFill>
                <a:srgbClr val="000066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>
              <a:buNone/>
            </a:pPr>
            <a:r>
              <a:rPr lang="zh-TW" altLang="en-US" sz="5400" b="1" dirty="0" smtClean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聖</a:t>
            </a:r>
            <a:r>
              <a:rPr lang="zh-TW" altLang="en-US" sz="5400" b="1" dirty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哉聖哉全能</a:t>
            </a:r>
            <a:r>
              <a:rPr lang="zh-TW" altLang="en-US" sz="5400" b="1" dirty="0" smtClean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神</a:t>
            </a:r>
            <a:endParaRPr lang="en-US" altLang="zh-TW" sz="5400" b="1" dirty="0" smtClean="0">
              <a:solidFill>
                <a:srgbClr val="000066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>
              <a:buNone/>
            </a:pPr>
            <a:r>
              <a:rPr lang="zh-TW" altLang="en-US" sz="5400" b="1" dirty="0" smtClean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永遠</a:t>
            </a:r>
            <a:r>
              <a:rPr lang="zh-TW" altLang="en-US" sz="5400" b="1" dirty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在寶座上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你是配得（聖哉聖哉全地唱）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zh-TW" altLang="en-US" sz="5400" b="1" dirty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你是配</a:t>
            </a:r>
            <a:r>
              <a:rPr lang="zh-TW" altLang="en-US" sz="5400" b="1" dirty="0" smtClean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得  配得</a:t>
            </a:r>
            <a:endParaRPr lang="en-US" altLang="zh-TW" sz="5400" b="1" dirty="0" smtClean="0">
              <a:solidFill>
                <a:srgbClr val="000066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>
              <a:buNone/>
            </a:pPr>
            <a:r>
              <a:rPr lang="zh-TW" altLang="en-US" sz="5400" b="1" dirty="0" smtClean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配</a:t>
            </a:r>
            <a:r>
              <a:rPr lang="zh-TW" altLang="en-US" sz="5400" b="1" dirty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得尊崇和</a:t>
            </a:r>
            <a:r>
              <a:rPr lang="zh-TW" altLang="en-US" sz="5400" b="1" dirty="0" smtClean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讚美</a:t>
            </a:r>
            <a:endParaRPr lang="en-US" altLang="zh-TW" sz="5400" b="1" dirty="0">
              <a:solidFill>
                <a:srgbClr val="000066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>
              <a:buNone/>
            </a:pPr>
            <a:r>
              <a:rPr lang="zh-TW" altLang="en-US" sz="5400" b="1" dirty="0" smtClean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你</a:t>
            </a:r>
            <a:r>
              <a:rPr lang="zh-TW" altLang="en-US" sz="5400" b="1" dirty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是配</a:t>
            </a:r>
            <a:r>
              <a:rPr lang="zh-TW" altLang="en-US" sz="5400" b="1" dirty="0" smtClean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得  配得</a:t>
            </a:r>
            <a:endParaRPr lang="en-US" altLang="zh-TW" sz="5400" b="1" dirty="0" smtClean="0">
              <a:solidFill>
                <a:srgbClr val="000066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>
              <a:buNone/>
            </a:pPr>
            <a:r>
              <a:rPr lang="zh-TW" altLang="en-US" sz="5400" b="1" dirty="0" smtClean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萬物</a:t>
            </a:r>
            <a:r>
              <a:rPr lang="zh-TW" altLang="en-US" sz="5400" b="1" dirty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敬拜你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你是配得（聖哉聖哉全地唱）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zh-TW" altLang="en-US" sz="5400" b="1" dirty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你是</a:t>
            </a:r>
            <a:r>
              <a:rPr lang="zh-TW" altLang="en-US" sz="5400" b="1" dirty="0" smtClean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聖潔  聖潔</a:t>
            </a:r>
            <a:endParaRPr lang="en-US" altLang="zh-TW" sz="5400" b="1" dirty="0" smtClean="0">
              <a:solidFill>
                <a:srgbClr val="000066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>
              <a:buNone/>
            </a:pPr>
            <a:r>
              <a:rPr lang="zh-TW" altLang="en-US" sz="5400" b="1" dirty="0" smtClean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聖潔</a:t>
            </a:r>
            <a:r>
              <a:rPr lang="zh-TW" altLang="en-US" sz="5400" b="1" dirty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榮光在全</a:t>
            </a:r>
            <a:r>
              <a:rPr lang="zh-TW" altLang="en-US" sz="5400" b="1" dirty="0" smtClean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地</a:t>
            </a:r>
            <a:endParaRPr lang="en-US" altLang="zh-TW" sz="5400" b="1" dirty="0">
              <a:solidFill>
                <a:srgbClr val="000066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>
              <a:buNone/>
            </a:pPr>
            <a:r>
              <a:rPr lang="zh-TW" altLang="en-US" sz="5400" b="1" dirty="0" smtClean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你</a:t>
            </a:r>
            <a:r>
              <a:rPr lang="zh-TW" altLang="en-US" sz="5400" b="1" dirty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是</a:t>
            </a:r>
            <a:r>
              <a:rPr lang="zh-TW" altLang="en-US" sz="5400" b="1" dirty="0" smtClean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聖潔  聖潔</a:t>
            </a:r>
            <a:endParaRPr lang="en-US" altLang="zh-TW" sz="5400" b="1" dirty="0" smtClean="0">
              <a:solidFill>
                <a:srgbClr val="000066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>
              <a:buNone/>
            </a:pPr>
            <a:r>
              <a:rPr lang="zh-TW" altLang="en-US" sz="5400" b="1" dirty="0" smtClean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以</a:t>
            </a:r>
            <a:r>
              <a:rPr lang="zh-TW" altLang="en-US" sz="5400" b="1" dirty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聖潔妝飾敬拜你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你是配得（聖哉聖哉全地唱）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zh-TW" altLang="en-US" sz="5400" b="1" dirty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願</a:t>
            </a:r>
            <a:r>
              <a:rPr lang="zh-TW" altLang="en-US" sz="5400" b="1" dirty="0" smtClean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尊貴  榮耀  權柄</a:t>
            </a:r>
            <a:r>
              <a:rPr lang="zh-TW" altLang="en-US" sz="5400" b="1" dirty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和</a:t>
            </a:r>
            <a:r>
              <a:rPr lang="zh-TW" altLang="en-US" sz="5400" b="1" dirty="0" smtClean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能力</a:t>
            </a:r>
            <a:endParaRPr lang="en-US" altLang="zh-TW" sz="5400" b="1" dirty="0" smtClean="0">
              <a:solidFill>
                <a:srgbClr val="000066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>
              <a:buNone/>
            </a:pPr>
            <a:r>
              <a:rPr lang="zh-TW" altLang="en-US" sz="5400" b="1" dirty="0" smtClean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都</a:t>
            </a:r>
            <a:r>
              <a:rPr lang="zh-TW" altLang="en-US" sz="5400" b="1" dirty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歸全能</a:t>
            </a:r>
            <a:r>
              <a:rPr lang="zh-TW" altLang="en-US" sz="5400" b="1" dirty="0" smtClean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神</a:t>
            </a:r>
            <a:endParaRPr lang="en-US" altLang="zh-TW" sz="5400" b="1" dirty="0">
              <a:solidFill>
                <a:srgbClr val="000066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>
              <a:buNone/>
            </a:pPr>
            <a:r>
              <a:rPr lang="zh-TW" altLang="en-US" sz="5400" b="1" dirty="0" smtClean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願</a:t>
            </a:r>
            <a:r>
              <a:rPr lang="zh-TW" altLang="en-US" sz="5400" b="1" dirty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各</a:t>
            </a:r>
            <a:r>
              <a:rPr lang="zh-TW" altLang="en-US" sz="5400" b="1" dirty="0" smtClean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族  各方  萬國和</a:t>
            </a:r>
            <a:r>
              <a:rPr lang="zh-TW" altLang="en-US" sz="5400" b="1" dirty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萬</a:t>
            </a:r>
            <a:r>
              <a:rPr lang="zh-TW" altLang="en-US" sz="5400" b="1" dirty="0" smtClean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邦</a:t>
            </a:r>
            <a:endParaRPr lang="en-US" altLang="zh-TW" sz="5400" b="1" dirty="0" smtClean="0">
              <a:solidFill>
                <a:srgbClr val="000066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>
              <a:buNone/>
            </a:pPr>
            <a:r>
              <a:rPr lang="zh-TW" altLang="en-US" sz="5400" b="1" dirty="0" smtClean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敬</a:t>
            </a:r>
            <a:r>
              <a:rPr lang="zh-TW" altLang="en-US" sz="5400" b="1" dirty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拜神羔羊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你是配得（聖哉聖哉全地唱）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zh-TW" altLang="en-US" sz="5400" b="1" dirty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願</a:t>
            </a:r>
            <a:r>
              <a:rPr lang="zh-TW" altLang="en-US" sz="5400" b="1" dirty="0" smtClean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尊貴  榮耀  權柄</a:t>
            </a:r>
            <a:r>
              <a:rPr lang="zh-TW" altLang="en-US" sz="5400" b="1" dirty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和</a:t>
            </a:r>
            <a:r>
              <a:rPr lang="zh-TW" altLang="en-US" sz="5400" b="1" dirty="0" smtClean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能力</a:t>
            </a:r>
            <a:endParaRPr lang="en-US" altLang="zh-TW" sz="5400" b="1" dirty="0" smtClean="0">
              <a:solidFill>
                <a:srgbClr val="000066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>
              <a:buNone/>
            </a:pPr>
            <a:r>
              <a:rPr lang="zh-TW" altLang="en-US" sz="5400" b="1" dirty="0" smtClean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都</a:t>
            </a:r>
            <a:r>
              <a:rPr lang="zh-TW" altLang="en-US" sz="5400" b="1" dirty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歸全能</a:t>
            </a:r>
            <a:r>
              <a:rPr lang="zh-TW" altLang="en-US" sz="5400" b="1" dirty="0" smtClean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神</a:t>
            </a:r>
            <a:endParaRPr lang="en-US" altLang="zh-TW" sz="5400" b="1" dirty="0">
              <a:solidFill>
                <a:srgbClr val="000066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>
              <a:buNone/>
            </a:pPr>
            <a:r>
              <a:rPr lang="zh-TW" altLang="en-US" sz="5400" b="1" dirty="0" smtClean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願</a:t>
            </a:r>
            <a:r>
              <a:rPr lang="zh-TW" altLang="en-US" sz="5400" b="1" dirty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各</a:t>
            </a:r>
            <a:r>
              <a:rPr lang="zh-TW" altLang="en-US" sz="5400" b="1" dirty="0" smtClean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族  各方  萬國和</a:t>
            </a:r>
            <a:r>
              <a:rPr lang="zh-TW" altLang="en-US" sz="5400" b="1" dirty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萬</a:t>
            </a:r>
            <a:r>
              <a:rPr lang="zh-TW" altLang="en-US" sz="5400" b="1" dirty="0" smtClean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邦</a:t>
            </a:r>
            <a:endParaRPr lang="en-US" altLang="zh-TW" sz="5400" b="1" dirty="0" smtClean="0">
              <a:solidFill>
                <a:srgbClr val="000066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>
              <a:buNone/>
            </a:pPr>
            <a:r>
              <a:rPr lang="zh-TW" altLang="en-US" sz="5400" b="1" dirty="0" smtClean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敬</a:t>
            </a:r>
            <a:r>
              <a:rPr lang="zh-TW" altLang="en-US" sz="5400" b="1" dirty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拜神羔羊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你是配得（聖哉聖哉全地唱）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zh-TW" altLang="en-US" sz="5400" b="1" dirty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你是配</a:t>
            </a:r>
            <a:r>
              <a:rPr lang="zh-TW" altLang="en-US" sz="5400" b="1" dirty="0" smtClean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得  配得</a:t>
            </a:r>
            <a:endParaRPr lang="en-US" altLang="zh-TW" sz="5400" b="1" dirty="0" smtClean="0">
              <a:solidFill>
                <a:srgbClr val="000066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>
              <a:buNone/>
            </a:pPr>
            <a:r>
              <a:rPr lang="zh-TW" altLang="en-US" sz="5400" b="1" dirty="0" smtClean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配</a:t>
            </a:r>
            <a:r>
              <a:rPr lang="zh-TW" altLang="en-US" sz="5400" b="1" dirty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得尊崇和</a:t>
            </a:r>
            <a:r>
              <a:rPr lang="zh-TW" altLang="en-US" sz="5400" b="1" dirty="0" smtClean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讚美</a:t>
            </a:r>
            <a:endParaRPr lang="en-US" altLang="zh-TW" sz="5400" b="1" dirty="0">
              <a:solidFill>
                <a:srgbClr val="000066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>
              <a:buNone/>
            </a:pPr>
            <a:r>
              <a:rPr lang="zh-TW" altLang="en-US" sz="5400" b="1" dirty="0" smtClean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你</a:t>
            </a:r>
            <a:r>
              <a:rPr lang="zh-TW" altLang="en-US" sz="5400" b="1" dirty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是配</a:t>
            </a:r>
            <a:r>
              <a:rPr lang="zh-TW" altLang="en-US" sz="5400" b="1" dirty="0" smtClean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得  配得</a:t>
            </a:r>
            <a:endParaRPr lang="en-US" altLang="zh-TW" sz="5400" b="1" dirty="0" smtClean="0">
              <a:solidFill>
                <a:srgbClr val="000066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>
              <a:buNone/>
            </a:pPr>
            <a:r>
              <a:rPr lang="zh-TW" altLang="en-US" sz="5400" b="1" dirty="0" smtClean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萬物</a:t>
            </a:r>
            <a:r>
              <a:rPr lang="zh-TW" altLang="en-US" sz="5400" b="1" dirty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敬拜你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你是配得（聖哉聖哉全地唱）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zh-TW" altLang="en-US" sz="5400" b="1" dirty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聖哉聖哉全地</a:t>
            </a:r>
            <a:r>
              <a:rPr lang="zh-TW" altLang="en-US" sz="5400" b="1" dirty="0" smtClean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唱</a:t>
            </a:r>
            <a:endParaRPr lang="en-US" altLang="zh-TW" sz="5400" b="1" dirty="0" smtClean="0">
              <a:solidFill>
                <a:srgbClr val="000066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>
              <a:buNone/>
            </a:pPr>
            <a:r>
              <a:rPr lang="zh-TW" altLang="en-US" sz="5400" b="1" dirty="0" smtClean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昔</a:t>
            </a:r>
            <a:r>
              <a:rPr lang="zh-TW" altLang="en-US" sz="5400" b="1" dirty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在今在以後永</a:t>
            </a:r>
            <a:r>
              <a:rPr lang="zh-TW" altLang="en-US" sz="5400" b="1" dirty="0" smtClean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在</a:t>
            </a:r>
            <a:endParaRPr lang="en-US" altLang="zh-TW" sz="5400" b="1" dirty="0">
              <a:solidFill>
                <a:srgbClr val="000066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>
              <a:buNone/>
            </a:pPr>
            <a:r>
              <a:rPr lang="zh-TW" altLang="en-US" sz="5400" b="1" dirty="0" smtClean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聖</a:t>
            </a:r>
            <a:r>
              <a:rPr lang="zh-TW" altLang="en-US" sz="5400" b="1" dirty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哉聖哉全能</a:t>
            </a:r>
            <a:r>
              <a:rPr lang="zh-TW" altLang="en-US" sz="5400" b="1" dirty="0" smtClean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神</a:t>
            </a:r>
            <a:endParaRPr lang="en-US" altLang="zh-TW" sz="5400" b="1" dirty="0" smtClean="0">
              <a:solidFill>
                <a:srgbClr val="000066"/>
              </a:solidFill>
              <a:latin typeface="微軟正黑體" pitchFamily="34" charset="-120"/>
              <a:ea typeface="微軟正黑體" pitchFamily="34" charset="-120"/>
            </a:endParaRPr>
          </a:p>
          <a:p>
            <a:pPr algn="ctr">
              <a:buNone/>
            </a:pPr>
            <a:r>
              <a:rPr lang="zh-TW" altLang="en-US" sz="5400" b="1" dirty="0" smtClean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永遠</a:t>
            </a:r>
            <a:r>
              <a:rPr lang="zh-TW" altLang="en-US" sz="5400" b="1" dirty="0">
                <a:solidFill>
                  <a:srgbClr val="000066"/>
                </a:solidFill>
                <a:latin typeface="微軟正黑體" pitchFamily="34" charset="-120"/>
                <a:ea typeface="微軟正黑體" pitchFamily="34" charset="-120"/>
              </a:rPr>
              <a:t>在寶座上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1"/>
          <p:cNvSpPr>
            <a:spLocks noChangeArrowheads="1"/>
          </p:cNvSpPr>
          <p:nvPr>
            <p:ph type="body" idx="1"/>
          </p:nvPr>
        </p:nvSpPr>
        <p:spPr/>
        <p:txBody>
          <a:bodyPr/>
          <a:lstStyle/>
          <a:p>
            <a:pPr marL="553621"/>
            <a:endParaRPr lang="zh-TW" altLang="zh-TW" dirty="0" smtClean="0"/>
          </a:p>
        </p:txBody>
      </p:sp>
      <p:pic>
        <p:nvPicPr>
          <p:cNvPr id="17408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25400">
            <a:noFill/>
            <a:round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1"/>
          <p:cNvSpPr>
            <a:spLocks noChangeArrowheads="1"/>
          </p:cNvSpPr>
          <p:nvPr>
            <p:ph type="body" idx="1"/>
          </p:nvPr>
        </p:nvSpPr>
        <p:spPr/>
        <p:txBody>
          <a:bodyPr/>
          <a:lstStyle/>
          <a:p>
            <a:pPr marL="553621"/>
            <a:endParaRPr lang="zh-TW" altLang="zh-TW" dirty="0" smtClean="0"/>
          </a:p>
        </p:txBody>
      </p:sp>
      <p:pic>
        <p:nvPicPr>
          <p:cNvPr id="17510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25400">
            <a:noFill/>
            <a:round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1"/>
          <p:cNvSpPr>
            <a:spLocks noChangeArrowheads="1"/>
          </p:cNvSpPr>
          <p:nvPr>
            <p:ph type="body" idx="1"/>
          </p:nvPr>
        </p:nvSpPr>
        <p:spPr/>
        <p:txBody>
          <a:bodyPr/>
          <a:lstStyle/>
          <a:p>
            <a:pPr marL="553621"/>
            <a:endParaRPr lang="zh-TW" altLang="zh-TW" dirty="0" smtClean="0"/>
          </a:p>
        </p:txBody>
      </p:sp>
      <p:pic>
        <p:nvPicPr>
          <p:cNvPr id="17613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25400">
            <a:noFill/>
            <a:round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1"/>
          <p:cNvSpPr>
            <a:spLocks noChangeArrowheads="1"/>
          </p:cNvSpPr>
          <p:nvPr>
            <p:ph type="body" idx="1"/>
          </p:nvPr>
        </p:nvSpPr>
        <p:spPr/>
        <p:txBody>
          <a:bodyPr/>
          <a:lstStyle/>
          <a:p>
            <a:pPr marL="553621"/>
            <a:endParaRPr lang="zh-TW" altLang="zh-TW" dirty="0" smtClean="0"/>
          </a:p>
        </p:txBody>
      </p:sp>
      <p:pic>
        <p:nvPicPr>
          <p:cNvPr id="17510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25400">
            <a:noFill/>
            <a:round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1"/>
          <p:cNvSpPr>
            <a:spLocks noChangeArrowheads="1"/>
          </p:cNvSpPr>
          <p:nvPr>
            <p:ph type="body" idx="1"/>
          </p:nvPr>
        </p:nvSpPr>
        <p:spPr/>
        <p:txBody>
          <a:bodyPr/>
          <a:lstStyle/>
          <a:p>
            <a:pPr marL="553621"/>
            <a:endParaRPr lang="zh-TW" altLang="zh-TW" dirty="0" smtClean="0"/>
          </a:p>
        </p:txBody>
      </p:sp>
      <p:pic>
        <p:nvPicPr>
          <p:cNvPr id="17613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25400">
            <a:noFill/>
            <a:round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1"/>
          <p:cNvSpPr>
            <a:spLocks noChangeArrowheads="1"/>
          </p:cNvSpPr>
          <p:nvPr>
            <p:ph type="body" idx="1"/>
          </p:nvPr>
        </p:nvSpPr>
        <p:spPr/>
        <p:txBody>
          <a:bodyPr/>
          <a:lstStyle/>
          <a:p>
            <a:pPr marL="553621"/>
            <a:endParaRPr lang="zh-TW" altLang="zh-TW" dirty="0" smtClean="0"/>
          </a:p>
        </p:txBody>
      </p:sp>
      <p:pic>
        <p:nvPicPr>
          <p:cNvPr id="17715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25400">
            <a:noFill/>
            <a:round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1"/>
          <p:cNvSpPr>
            <a:spLocks noChangeArrowheads="1"/>
          </p:cNvSpPr>
          <p:nvPr>
            <p:ph type="body" idx="1"/>
          </p:nvPr>
        </p:nvSpPr>
        <p:spPr/>
        <p:txBody>
          <a:bodyPr/>
          <a:lstStyle/>
          <a:p>
            <a:pPr marL="553621"/>
            <a:endParaRPr lang="zh-TW" altLang="zh-TW" dirty="0" smtClean="0"/>
          </a:p>
        </p:txBody>
      </p:sp>
      <p:pic>
        <p:nvPicPr>
          <p:cNvPr id="17715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25400">
            <a:noFill/>
            <a:round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1"/>
          <p:cNvSpPr>
            <a:spLocks noChangeArrowheads="1"/>
          </p:cNvSpPr>
          <p:nvPr>
            <p:ph type="body" idx="1"/>
          </p:nvPr>
        </p:nvSpPr>
        <p:spPr/>
        <p:txBody>
          <a:bodyPr/>
          <a:lstStyle/>
          <a:p>
            <a:pPr marL="553621"/>
            <a:endParaRPr lang="zh-TW" altLang="zh-TW" dirty="0" smtClean="0"/>
          </a:p>
        </p:txBody>
      </p:sp>
      <p:pic>
        <p:nvPicPr>
          <p:cNvPr id="17715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25400">
            <a:noFill/>
            <a:round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佈景主題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佈景主題1</Template>
  <TotalTime>112</TotalTime>
  <Words>242</Words>
  <Application>Microsoft Office PowerPoint</Application>
  <PresentationFormat>如螢幕大小 (4:3)</PresentationFormat>
  <Paragraphs>35</Paragraphs>
  <Slides>17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18" baseType="lpstr">
      <vt:lpstr>佈景主題1</vt:lpstr>
      <vt:lpstr>投影片 1</vt:lpstr>
      <vt:lpstr>投影片 2</vt:lpstr>
      <vt:lpstr>投影片 3</vt:lpstr>
      <vt:lpstr>投影片 4</vt:lpstr>
      <vt:lpstr>投影片 5</vt:lpstr>
      <vt:lpstr>投影片 6</vt:lpstr>
      <vt:lpstr>投影片 7</vt:lpstr>
      <vt:lpstr>投影片 8</vt:lpstr>
      <vt:lpstr>投影片 9</vt:lpstr>
      <vt:lpstr>投影片 10</vt:lpstr>
      <vt:lpstr>你是配得（聖哉聖哉全地唱）</vt:lpstr>
      <vt:lpstr>你是配得（聖哉聖哉全地唱）</vt:lpstr>
      <vt:lpstr>你是配得（聖哉聖哉全地唱）</vt:lpstr>
      <vt:lpstr>你是配得（聖哉聖哉全地唱）</vt:lpstr>
      <vt:lpstr>你是配得（聖哉聖哉全地唱）</vt:lpstr>
      <vt:lpstr>你是配得（聖哉聖哉全地唱）</vt:lpstr>
      <vt:lpstr>你是配得（聖哉聖哉全地唱）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你是配得（聖哉聖哉全地唱）</dc:title>
  <dc:creator>User</dc:creator>
  <cp:lastModifiedBy>DaTang</cp:lastModifiedBy>
  <cp:revision>14</cp:revision>
  <dcterms:created xsi:type="dcterms:W3CDTF">2017-06-24T23:45:22Z</dcterms:created>
  <dcterms:modified xsi:type="dcterms:W3CDTF">2019-01-15T14:13:01Z</dcterms:modified>
</cp:coreProperties>
</file>